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60" r:id="rId6"/>
    <p:sldId id="259" r:id="rId7"/>
    <p:sldId id="261" r:id="rId8"/>
    <p:sldId id="262" r:id="rId9"/>
    <p:sldId id="265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D68E8-42E9-42F0-8000-C1432048AE82}" type="datetimeFigureOut">
              <a:rPr lang="en-US"/>
              <a:pPr>
                <a:defRPr/>
              </a:pPr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796AB-7DD7-478C-ACFC-533D39C39F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61F15-6277-4630-8E03-03B9EADF2F93}" type="datetimeFigureOut">
              <a:rPr lang="en-US"/>
              <a:pPr>
                <a:defRPr/>
              </a:pPr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E5D39-821D-47AB-93DE-CDC5F6F1FB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02E86-87D5-4455-98EF-CFBC0DBF10FF}" type="datetimeFigureOut">
              <a:rPr lang="en-US"/>
              <a:pPr>
                <a:defRPr/>
              </a:pPr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D9674-D663-47B0-A0FF-34D8982269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31C3B-9D34-471D-AC8A-DC1902B9EF2B}" type="datetimeFigureOut">
              <a:rPr lang="en-US"/>
              <a:pPr>
                <a:defRPr/>
              </a:pPr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E50A8-82F5-4B15-A040-6C8F175C0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82CB6-5413-4ECE-AD46-C9BA127D4D6E}" type="datetimeFigureOut">
              <a:rPr lang="en-US"/>
              <a:pPr>
                <a:defRPr/>
              </a:pPr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4D521-D325-43C7-B0CD-0B8C2C9BC3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69A6C-B125-4A99-939D-58E3697D7A2C}" type="datetimeFigureOut">
              <a:rPr lang="en-US"/>
              <a:pPr>
                <a:defRPr/>
              </a:pPr>
              <a:t>12/10/2010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25654-EDB9-46AF-B71C-31457FE21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62A64-C54B-406F-9BE5-B26F8D70A7C8}" type="datetimeFigureOut">
              <a:rPr lang="en-US"/>
              <a:pPr>
                <a:defRPr/>
              </a:pPr>
              <a:t>12/10/2010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AC228-6EF6-4D87-907D-E9E04EFDB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ABA0C-A7DB-4B8B-B23A-2867E78107B2}" type="datetimeFigureOut">
              <a:rPr lang="en-US"/>
              <a:pPr>
                <a:defRPr/>
              </a:pPr>
              <a:t>12/10/2010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65D46-EA22-4897-B99D-EF418E4AF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ADC0C-D8A3-43E3-8E10-EB03F6799161}" type="datetimeFigureOut">
              <a:rPr lang="en-US"/>
              <a:pPr>
                <a:defRPr/>
              </a:pPr>
              <a:t>12/10/2010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48524-9A1C-4135-98D5-E8A3D82FE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A385-2494-4C17-877B-A4BAABEECCA6}" type="datetimeFigureOut">
              <a:rPr lang="en-US"/>
              <a:pPr>
                <a:defRPr/>
              </a:pPr>
              <a:t>12/10/2010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483B0-8D07-4300-8541-5A24DD8756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03958-0866-4620-A73A-4FAD3B44A6C6}" type="datetimeFigureOut">
              <a:rPr lang="en-US"/>
              <a:pPr>
                <a:defRPr/>
              </a:pPr>
              <a:t>12/10/2010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C4A37-D339-4CA3-95FB-31054727B8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33F112-5179-469B-865D-CEF91F2F9364}" type="datetimeFigureOut">
              <a:rPr lang="en-US"/>
              <a:pPr>
                <a:defRPr/>
              </a:pPr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E71F0-A057-40F8-B109-1D136D5C0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b/b8/Surrender_of_Lord_Cornwallis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e/ef/Braddock's_death_at_the_Battle_of_Monongahela_9-July-1755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commons/9/95/Washington_Crossing_the_Delaware_by_Emanuel_Leutze,_MMA-NYC,_1851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George Washington</a:t>
            </a:r>
            <a:br>
              <a:rPr lang="en-US" smtClean="0">
                <a:solidFill>
                  <a:srgbClr val="FFFF00"/>
                </a:solidFill>
              </a:rPr>
            </a:br>
            <a:r>
              <a:rPr lang="en-US" smtClean="0">
                <a:solidFill>
                  <a:srgbClr val="FFFF00"/>
                </a:solidFill>
              </a:rPr>
              <a:t>The Life People Forget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smtClean="0">
                <a:solidFill>
                  <a:srgbClr val="FFFF00"/>
                </a:solidFill>
              </a:rPr>
              <a:t>By Michael Peters</a:t>
            </a:r>
          </a:p>
        </p:txBody>
      </p:sp>
      <p:pic>
        <p:nvPicPr>
          <p:cNvPr id="13315" name="Picture 2" descr="http://upload.wikimedia.org/wikipedia/commons/8/88/Portrait_of_George_Washington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2888" y="3752850"/>
            <a:ext cx="2551112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 descr="http://www.visitingdc.com/images/george-washington-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14800"/>
            <a:ext cx="331311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Battle of Trenton 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When they set sail it was late at night </a:t>
            </a:r>
          </a:p>
          <a:p>
            <a:r>
              <a:rPr lang="en-US" smtClean="0">
                <a:solidFill>
                  <a:srgbClr val="FFFF00"/>
                </a:solidFill>
              </a:rPr>
              <a:t>They finally got across</a:t>
            </a:r>
          </a:p>
          <a:p>
            <a:r>
              <a:rPr lang="en-US" smtClean="0">
                <a:solidFill>
                  <a:srgbClr val="FFFF00"/>
                </a:solidFill>
              </a:rPr>
              <a:t>They ambushed the British</a:t>
            </a:r>
          </a:p>
          <a:p>
            <a:r>
              <a:rPr lang="en-US" smtClean="0">
                <a:solidFill>
                  <a:srgbClr val="FFFF00"/>
                </a:solidFill>
              </a:rPr>
              <a:t>George Washington lost a few men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The end of the war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The Battle of Trenton turned things around for the Colonies</a:t>
            </a:r>
          </a:p>
          <a:p>
            <a:r>
              <a:rPr lang="en-US" smtClean="0">
                <a:solidFill>
                  <a:srgbClr val="FFFF00"/>
                </a:solidFill>
              </a:rPr>
              <a:t>The British finally surrendered in the Battle of Yorktown </a:t>
            </a:r>
          </a:p>
          <a:p>
            <a:r>
              <a:rPr lang="en-US" smtClean="0">
                <a:solidFill>
                  <a:srgbClr val="FFFF00"/>
                </a:solidFill>
              </a:rPr>
              <a:t>George Washington retired after the war</a:t>
            </a:r>
          </a:p>
          <a:p>
            <a:r>
              <a:rPr lang="en-US" smtClean="0">
                <a:solidFill>
                  <a:srgbClr val="FFFF00"/>
                </a:solidFill>
              </a:rPr>
              <a:t>Would later accept General of the Armies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4579" name="Picture 2" descr="File:Surrender of Lord Cornwalli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066800"/>
            <a:ext cx="76200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Objective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smtClean="0">
                <a:solidFill>
                  <a:srgbClr val="FFFF00"/>
                </a:solidFill>
              </a:rPr>
              <a:t>The student will be able to explain George Washington's military career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Background Information 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Born February 22, 1732</a:t>
            </a:r>
          </a:p>
          <a:p>
            <a:r>
              <a:rPr lang="en-US" smtClean="0">
                <a:solidFill>
                  <a:srgbClr val="FFFF00"/>
                </a:solidFill>
              </a:rPr>
              <a:t>Father was a tobacco planter</a:t>
            </a:r>
          </a:p>
          <a:p>
            <a:r>
              <a:rPr lang="en-US" smtClean="0">
                <a:solidFill>
                  <a:srgbClr val="FFFF00"/>
                </a:solidFill>
              </a:rPr>
              <a:t>Father died when George was 11 years old</a:t>
            </a:r>
          </a:p>
          <a:p>
            <a:r>
              <a:rPr lang="en-US" smtClean="0">
                <a:solidFill>
                  <a:srgbClr val="FFFF00"/>
                </a:solidFill>
              </a:rPr>
              <a:t>When he was 20 helped his ill brother to the island of Barbados </a:t>
            </a:r>
          </a:p>
        </p:txBody>
      </p:sp>
      <p:pic>
        <p:nvPicPr>
          <p:cNvPr id="15363" name="Picture 2" descr="http://images.nationmaster.com/images/motw/americas/barbado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3886200"/>
            <a:ext cx="33051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French and Indian War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In 1755 George Washington and General Edward Braddock were on the Monongahela expedition</a:t>
            </a:r>
          </a:p>
          <a:p>
            <a:r>
              <a:rPr lang="en-US" smtClean="0">
                <a:solidFill>
                  <a:srgbClr val="FFFF00"/>
                </a:solidFill>
              </a:rPr>
              <a:t>The French and Indians ambushed the British</a:t>
            </a:r>
          </a:p>
          <a:p>
            <a:r>
              <a:rPr lang="en-US" smtClean="0">
                <a:solidFill>
                  <a:srgbClr val="FFFF00"/>
                </a:solidFill>
              </a:rPr>
              <a:t>During the ambush Braddock was shot</a:t>
            </a:r>
          </a:p>
          <a:p>
            <a:r>
              <a:rPr lang="en-US" smtClean="0">
                <a:solidFill>
                  <a:srgbClr val="FFFF00"/>
                </a:solidFill>
              </a:rPr>
              <a:t>The expedition was later called  Braddock's Defeat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7411" name="Picture 2" descr="File:Braddock's death at the Battle of Monongahela 9-July-1755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914400"/>
            <a:ext cx="3724275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American Revolution 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Appeared at the Second Continental Congress </a:t>
            </a:r>
          </a:p>
          <a:p>
            <a:r>
              <a:rPr lang="en-US" smtClean="0">
                <a:solidFill>
                  <a:srgbClr val="FFFF00"/>
                </a:solidFill>
              </a:rPr>
              <a:t>On June 14</a:t>
            </a:r>
            <a:r>
              <a:rPr lang="en-US" baseline="30000" smtClean="0">
                <a:solidFill>
                  <a:srgbClr val="FFFF00"/>
                </a:solidFill>
              </a:rPr>
              <a:t>th</a:t>
            </a:r>
            <a:r>
              <a:rPr lang="en-US" smtClean="0">
                <a:solidFill>
                  <a:srgbClr val="FFFF00"/>
                </a:solidFill>
              </a:rPr>
              <a:t> the Congress made the Continental army and made Washington the Commander in Chief  </a:t>
            </a:r>
          </a:p>
          <a:p>
            <a:r>
              <a:rPr lang="en-US" smtClean="0">
                <a:solidFill>
                  <a:srgbClr val="FFFF00"/>
                </a:solidFill>
              </a:rPr>
              <a:t>Assumed command on July 3</a:t>
            </a:r>
            <a:r>
              <a:rPr lang="en-US" baseline="30000" smtClean="0">
                <a:solidFill>
                  <a:srgbClr val="FFFF00"/>
                </a:solidFill>
              </a:rPr>
              <a:t>rd</a:t>
            </a:r>
            <a:r>
              <a:rPr lang="en-US" smtClean="0">
                <a:solidFill>
                  <a:srgbClr val="FFFF00"/>
                </a:solidFill>
              </a:rPr>
              <a:t> during the Siege of Boston.</a:t>
            </a:r>
          </a:p>
          <a:p>
            <a:endParaRPr lang="en-US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New York 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British launched a campaign for New York</a:t>
            </a:r>
          </a:p>
          <a:p>
            <a:r>
              <a:rPr lang="en-US" smtClean="0">
                <a:solidFill>
                  <a:srgbClr val="FFFF00"/>
                </a:solidFill>
              </a:rPr>
              <a:t>George had 28,000 poorly trained troops, limited artillery, and no navy</a:t>
            </a:r>
          </a:p>
          <a:p>
            <a:r>
              <a:rPr lang="en-US" smtClean="0">
                <a:solidFill>
                  <a:srgbClr val="FFFF00"/>
                </a:solidFill>
              </a:rPr>
              <a:t>Soldiers retreated at the show of the force</a:t>
            </a:r>
          </a:p>
          <a:p>
            <a:r>
              <a:rPr lang="en-US" smtClean="0">
                <a:solidFill>
                  <a:srgbClr val="FFFF00"/>
                </a:solidFill>
              </a:rPr>
              <a:t>Defeated at the Battle of Long island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A Decision 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George Washington ordered his men to pack enough food for 3 days and to have fresh flints</a:t>
            </a:r>
          </a:p>
          <a:p>
            <a:r>
              <a:rPr lang="en-US" smtClean="0">
                <a:solidFill>
                  <a:srgbClr val="FFFF00"/>
                </a:solidFill>
              </a:rPr>
              <a:t>When they were ready they sailed across the Delaware  </a:t>
            </a:r>
          </a:p>
          <a:p>
            <a:r>
              <a:rPr lang="en-US" smtClean="0">
                <a:solidFill>
                  <a:srgbClr val="FFFF00"/>
                </a:solidFill>
              </a:rPr>
              <a:t> Weather was terrible</a:t>
            </a:r>
          </a:p>
          <a:p>
            <a:r>
              <a:rPr lang="en-US" smtClean="0">
                <a:solidFill>
                  <a:srgbClr val="FFFF00"/>
                </a:solidFill>
              </a:rPr>
              <a:t>A few men fell into the river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1507" name="Picture 2" descr="File:Washington Crossing the Delaware by Emanuel Leutze, MMA-NYC, 185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447800"/>
            <a:ext cx="76200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260</Words>
  <Application>Microsoft Office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Calibri</vt:lpstr>
      <vt:lpstr>Arial</vt:lpstr>
      <vt:lpstr>Office Theme</vt:lpstr>
      <vt:lpstr>George Washington The Life People Forget</vt:lpstr>
      <vt:lpstr>Objective</vt:lpstr>
      <vt:lpstr>Background Information </vt:lpstr>
      <vt:lpstr>French and Indian War</vt:lpstr>
      <vt:lpstr>Slide 5</vt:lpstr>
      <vt:lpstr>American Revolution </vt:lpstr>
      <vt:lpstr>New York </vt:lpstr>
      <vt:lpstr>A Decision </vt:lpstr>
      <vt:lpstr>Slide 9</vt:lpstr>
      <vt:lpstr>Battle of Trenton </vt:lpstr>
      <vt:lpstr>The end of the war</vt:lpstr>
      <vt:lpstr>Slide 12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George Washington The Life people forget</dc:title>
  <dc:creator>mpeters33</dc:creator>
  <cp:lastModifiedBy>Mount Lebanon School District</cp:lastModifiedBy>
  <cp:revision>11</cp:revision>
  <dcterms:created xsi:type="dcterms:W3CDTF">2010-12-07T18:33:53Z</dcterms:created>
  <dcterms:modified xsi:type="dcterms:W3CDTF">2010-12-10T19:11:26Z</dcterms:modified>
</cp:coreProperties>
</file>